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343" r:id="rId2"/>
    <p:sldId id="325" r:id="rId3"/>
    <p:sldId id="327" r:id="rId4"/>
    <p:sldId id="10470" r:id="rId5"/>
    <p:sldId id="371" r:id="rId6"/>
    <p:sldId id="329" r:id="rId7"/>
    <p:sldId id="328" r:id="rId8"/>
    <p:sldId id="511" r:id="rId9"/>
    <p:sldId id="10471" r:id="rId10"/>
    <p:sldId id="340" r:id="rId11"/>
    <p:sldId id="589" r:id="rId12"/>
    <p:sldId id="534" r:id="rId13"/>
    <p:sldId id="574" r:id="rId14"/>
    <p:sldId id="536" r:id="rId15"/>
    <p:sldId id="537" r:id="rId16"/>
    <p:sldId id="545" r:id="rId17"/>
    <p:sldId id="10474" r:id="rId18"/>
    <p:sldId id="535" r:id="rId19"/>
    <p:sldId id="546" r:id="rId20"/>
    <p:sldId id="543" r:id="rId21"/>
    <p:sldId id="544" r:id="rId22"/>
    <p:sldId id="541" r:id="rId23"/>
    <p:sldId id="539" r:id="rId24"/>
    <p:sldId id="565" r:id="rId25"/>
    <p:sldId id="547" r:id="rId26"/>
    <p:sldId id="548" r:id="rId27"/>
    <p:sldId id="550" r:id="rId28"/>
    <p:sldId id="585" r:id="rId29"/>
    <p:sldId id="10472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10473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10476" r:id="rId47"/>
    <p:sldId id="566" r:id="rId48"/>
    <p:sldId id="570" r:id="rId49"/>
    <p:sldId id="571" r:id="rId50"/>
    <p:sldId id="572" r:id="rId51"/>
    <p:sldId id="583" r:id="rId52"/>
    <p:sldId id="584" r:id="rId53"/>
    <p:sldId id="576" r:id="rId54"/>
    <p:sldId id="575" r:id="rId55"/>
    <p:sldId id="567" r:id="rId56"/>
    <p:sldId id="568" r:id="rId57"/>
    <p:sldId id="569" r:id="rId58"/>
    <p:sldId id="588" r:id="rId59"/>
    <p:sldId id="10475" r:id="rId60"/>
    <p:sldId id="10477" r:id="rId61"/>
    <p:sldId id="10478" r:id="rId62"/>
    <p:sldId id="10479" r:id="rId63"/>
    <p:sldId id="10480" r:id="rId64"/>
    <p:sldId id="10481" r:id="rId65"/>
    <p:sldId id="10482" r:id="rId66"/>
    <p:sldId id="10483" r:id="rId67"/>
    <p:sldId id="10484" r:id="rId68"/>
    <p:sldId id="10485" r:id="rId69"/>
    <p:sldId id="10486" r:id="rId70"/>
    <p:sldId id="10490" r:id="rId71"/>
    <p:sldId id="10491" r:id="rId72"/>
    <p:sldId id="10492" r:id="rId73"/>
    <p:sldId id="10493" r:id="rId74"/>
    <p:sldId id="10494" r:id="rId75"/>
    <p:sldId id="10495" r:id="rId76"/>
    <p:sldId id="10503" r:id="rId77"/>
    <p:sldId id="10496" r:id="rId78"/>
    <p:sldId id="10500" r:id="rId79"/>
    <p:sldId id="10501" r:id="rId80"/>
    <p:sldId id="10502" r:id="rId81"/>
    <p:sldId id="10497" r:id="rId82"/>
    <p:sldId id="10498" r:id="rId83"/>
    <p:sldId id="10504" r:id="rId84"/>
    <p:sldId id="10505" r:id="rId85"/>
    <p:sldId id="10506" r:id="rId86"/>
    <p:sldId id="10509" r:id="rId87"/>
    <p:sldId id="10521" r:id="rId88"/>
    <p:sldId id="10514" r:id="rId89"/>
    <p:sldId id="10516" r:id="rId90"/>
    <p:sldId id="10517" r:id="rId91"/>
    <p:sldId id="10518" r:id="rId92"/>
    <p:sldId id="10519" r:id="rId93"/>
    <p:sldId id="10520" r:id="rId94"/>
    <p:sldId id="825" r:id="rId95"/>
    <p:sldId id="10489" r:id="rId96"/>
    <p:sldId id="10488" r:id="rId97"/>
    <p:sldId id="823" r:id="rId98"/>
    <p:sldId id="824" r:id="rId99"/>
    <p:sldId id="514" r:id="rId100"/>
    <p:sldId id="512" r:id="rId101"/>
    <p:sldId id="345" r:id="rId102"/>
    <p:sldId id="294" r:id="rId103"/>
    <p:sldId id="332" r:id="rId104"/>
    <p:sldId id="349" r:id="rId105"/>
    <p:sldId id="344" r:id="rId106"/>
    <p:sldId id="333" r:id="rId107"/>
    <p:sldId id="339" r:id="rId108"/>
    <p:sldId id="336" r:id="rId109"/>
    <p:sldId id="337" r:id="rId110"/>
    <p:sldId id="341" r:id="rId1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327"/>
            <p14:sldId id="10470"/>
            <p14:sldId id="371"/>
            <p14:sldId id="329"/>
            <p14:sldId id="328"/>
            <p14:sldId id="511"/>
            <p14:sldId id="10471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6"/>
            <p14:sldId id="537"/>
            <p14:sldId id="545"/>
            <p14:sldId id="10474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DEMO 2" id="{3A005842-2A71-41C1-9B5E-003783130F36}">
          <p14:sldIdLst>
            <p14:sldId id="10472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473"/>
            <p14:sldId id="549"/>
            <p14:sldId id="551"/>
            <p14:sldId id="552"/>
            <p14:sldId id="553"/>
            <p14:sldId id="562"/>
            <p14:sldId id="563"/>
            <p14:sldId id="564"/>
          </p14:sldIdLst>
        </p14:section>
        <p14:section name="DEMO 4" id="{7F5AF1C4-6137-4CC1-AA23-3F13E90B3610}">
          <p14:sldIdLst>
            <p14:sldId id="10476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DEMO 5" id="{1A0BD8F1-6C40-4754-8234-A3A37172F9AE}">
          <p14:sldIdLst>
            <p14:sldId id="1047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</p14:sldIdLst>
        </p14:section>
        <p14:section name="DEMO 6" id="{D7B6AFE7-17A9-45EA-87F0-EF38D0051C58}">
          <p14:sldIdLst>
            <p14:sldId id="10490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</p14:sldIdLst>
        </p14:section>
        <p14:section name="DEMO 7" id="{9CB348AB-EFFB-455C-A046-3FBD0E265BCA}">
          <p14:sldIdLst>
            <p14:sldId id="10521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97586" autoAdjust="0"/>
  </p:normalViewPr>
  <p:slideViewPr>
    <p:cSldViewPr snapToGrid="0">
      <p:cViewPr varScale="1">
        <p:scale>
          <a:sx n="147" d="100"/>
          <a:sy n="147" d="100"/>
        </p:scale>
        <p:origin x="132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10/30/2019 12:08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netflix.com/title/80075820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5" Type="http://schemas.openxmlformats.org/officeDocument/2006/relationships/hyperlink" Target="https://www.linkedin.com/in/hiramfleitas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Setup + Config</a:t>
            </a:r>
            <a:br>
              <a:rPr lang="en-US" dirty="0"/>
            </a:br>
            <a:r>
              <a:rPr lang="en-US" dirty="0"/>
              <a:t>(DEMO 1)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" y="0"/>
            <a:ext cx="9137506" cy="51435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5" y="2994184"/>
            <a:ext cx="3688986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800143" y="310865"/>
            <a:ext cx="3688986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724915" y="4707732"/>
            <a:ext cx="3688986" cy="3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00" y="274320"/>
            <a:ext cx="4637000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81" y="2874859"/>
            <a:ext cx="5590638" cy="19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315"/>
            <a:ext cx="9144000" cy="35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0" y="639366"/>
            <a:ext cx="7165181" cy="38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400050"/>
            <a:ext cx="575786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2" y="896541"/>
            <a:ext cx="8565356" cy="33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2" y="875110"/>
            <a:ext cx="8565356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0" y="648138"/>
            <a:ext cx="6892941" cy="38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 Profiling</a:t>
            </a:r>
            <a:br>
              <a:rPr lang="en-US" dirty="0"/>
            </a:br>
            <a:r>
              <a:rPr lang="en-US" dirty="0"/>
              <a:t>(DEMO 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2527102" y="161602"/>
            <a:ext cx="1457325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In-Database ML</a:t>
            </a:r>
            <a:br>
              <a:rPr lang="en-US" dirty="0"/>
            </a:br>
            <a:r>
              <a:rPr lang="en-US" dirty="0"/>
              <a:t>(DEMO 3)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"/>
            <a:ext cx="9144000" cy="514263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840331" y="1172134"/>
            <a:ext cx="1024688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6057507" y="1172134"/>
            <a:ext cx="401394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620077" y="1172134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7124105" y="1172134"/>
            <a:ext cx="47684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761685" y="1172134"/>
            <a:ext cx="5312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7700011" y="1337668"/>
            <a:ext cx="592931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200150" y="391009"/>
            <a:ext cx="1314926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712698" y="1110620"/>
            <a:ext cx="1361848" cy="303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12" y="868552"/>
            <a:ext cx="4428890" cy="34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6013488" y="1909985"/>
            <a:ext cx="1696954" cy="2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Real-time</a:t>
            </a:r>
            <a:br>
              <a:rPr lang="en-US" sz="3600" dirty="0"/>
            </a:br>
            <a:r>
              <a:rPr lang="en-US" sz="3600" dirty="0"/>
              <a:t>(DEMO 4)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099068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5)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280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DD05A12-5AF0-42B7-BF30-82C90FB04C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7CDD28B-880D-224A-B5B7-220E5C3E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31B36-7C51-6941-872A-82A5567671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768" y="2555550"/>
            <a:ext cx="4143071" cy="774700"/>
          </a:xfrm>
        </p:spPr>
        <p:txBody>
          <a:bodyPr/>
          <a:lstStyle/>
          <a:p>
            <a:r>
              <a:rPr lang="en-US" dirty="0"/>
              <a:t>Principal Database Architect,</a:t>
            </a:r>
            <a:br>
              <a:rPr lang="en-US" dirty="0"/>
            </a:br>
            <a:r>
              <a:rPr lang="en-US" dirty="0"/>
              <a:t>Universal Property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9341DD-E3D0-8A48-8284-8EF6933ED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/hiramfleitas</a:t>
            </a:r>
          </a:p>
          <a:p>
            <a:r>
              <a:rPr lang="en-US" dirty="0"/>
              <a:t>@hiramfleitas</a:t>
            </a:r>
          </a:p>
          <a:p>
            <a:r>
              <a:rPr lang="en-US" dirty="0"/>
              <a:t>hiramfleitas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70F01EC5-F4A4-4C4C-9209-F24F0BD3C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USCG Auxiliary Flotilla Staff Officer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71156FC7-067B-BD43-B943-9ACCD79003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Father of 2</a:t>
            </a:r>
          </a:p>
          <a:p>
            <a:r>
              <a:rPr lang="en-US" sz="2000" dirty="0"/>
              <a:t>Developer since 1995</a:t>
            </a:r>
          </a:p>
          <a:p>
            <a:r>
              <a:rPr lang="en-US" sz="2000" dirty="0"/>
              <a:t>SQL Server since 1999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42377-E476-A64C-A13E-6B437B94EE87}"/>
              </a:ext>
            </a:extLst>
          </p:cNvPr>
          <p:cNvGrpSpPr/>
          <p:nvPr/>
        </p:nvGrpSpPr>
        <p:grpSpPr>
          <a:xfrm>
            <a:off x="464711" y="4420150"/>
            <a:ext cx="229600" cy="229600"/>
            <a:chOff x="470535" y="4279763"/>
            <a:chExt cx="229600" cy="2296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F7FEB6A-5440-EA4A-9A95-5F96A7C3C976}"/>
                </a:ext>
              </a:extLst>
            </p:cNvPr>
            <p:cNvSpPr/>
            <p:nvPr/>
          </p:nvSpPr>
          <p:spPr>
            <a:xfrm>
              <a:off x="470535" y="427976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79">
              <a:extLst>
                <a:ext uri="{FF2B5EF4-FFF2-40B4-BE49-F238E27FC236}">
                  <a16:creationId xmlns:a16="http://schemas.microsoft.com/office/drawing/2014/main" id="{3F23C4DE-16BC-4747-9808-87D83D66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59" y="4341570"/>
              <a:ext cx="49352" cy="105069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dirty="0">
                <a:latin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183FC-E669-0348-9109-53AF35925AD7}"/>
              </a:ext>
            </a:extLst>
          </p:cNvPr>
          <p:cNvGrpSpPr/>
          <p:nvPr/>
        </p:nvGrpSpPr>
        <p:grpSpPr>
          <a:xfrm>
            <a:off x="464713" y="4026742"/>
            <a:ext cx="229600" cy="229600"/>
            <a:chOff x="470537" y="3886355"/>
            <a:chExt cx="229600" cy="229600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5681FCF-845C-174D-BBA7-B144C73A76E7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83">
              <a:extLst>
                <a:ext uri="{FF2B5EF4-FFF2-40B4-BE49-F238E27FC236}">
                  <a16:creationId xmlns:a16="http://schemas.microsoft.com/office/drawing/2014/main" id="{E5694D88-1900-9E4D-A4C8-95F3E335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253223-13E9-F846-8358-FB90A499B594}"/>
              </a:ext>
            </a:extLst>
          </p:cNvPr>
          <p:cNvGrpSpPr/>
          <p:nvPr/>
        </p:nvGrpSpPr>
        <p:grpSpPr>
          <a:xfrm>
            <a:off x="464711" y="3633330"/>
            <a:ext cx="229600" cy="229600"/>
            <a:chOff x="470535" y="3492943"/>
            <a:chExt cx="229600" cy="2296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E504810-6E6B-AF4C-A5C2-CDED951E9E9F}"/>
                </a:ext>
              </a:extLst>
            </p:cNvPr>
            <p:cNvSpPr/>
            <p:nvPr/>
          </p:nvSpPr>
          <p:spPr>
            <a:xfrm>
              <a:off x="470535" y="3492943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1216">
              <a:extLst>
                <a:ext uri="{FF2B5EF4-FFF2-40B4-BE49-F238E27FC236}">
                  <a16:creationId xmlns:a16="http://schemas.microsoft.com/office/drawing/2014/main" id="{0681A275-BAEF-D746-876C-5517259ED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32" y="3551431"/>
              <a:ext cx="101582" cy="101580"/>
              <a:chOff x="8400256" y="3573016"/>
              <a:chExt cx="423863" cy="422275"/>
            </a:xfrm>
            <a:solidFill>
              <a:schemeClr val="bg2"/>
            </a:solidFill>
          </p:grpSpPr>
          <p:sp>
            <p:nvSpPr>
              <p:cNvPr id="52" name="Oval 315">
                <a:extLst>
                  <a:ext uri="{FF2B5EF4-FFF2-40B4-BE49-F238E27FC236}">
                    <a16:creationId xmlns:a16="http://schemas.microsoft.com/office/drawing/2014/main" id="{F48808A3-6D43-C54F-A677-FA6E802F7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dirty="0"/>
              </a:p>
            </p:txBody>
          </p:sp>
          <p:sp>
            <p:nvSpPr>
              <p:cNvPr id="53" name="Rectangle 316">
                <a:extLst>
                  <a:ext uri="{FF2B5EF4-FFF2-40B4-BE49-F238E27FC236}">
                    <a16:creationId xmlns:a16="http://schemas.microsoft.com/office/drawing/2014/main" id="{411C789F-B46A-8D4D-B291-86C054E5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eaLnBrk="1" hangingPunct="1"/>
                <a:endParaRPr lang="en-AU" altLang="x-none" dirty="0"/>
              </a:p>
            </p:txBody>
          </p:sp>
          <p:sp>
            <p:nvSpPr>
              <p:cNvPr id="54" name="Freeform 317">
                <a:extLst>
                  <a:ext uri="{FF2B5EF4-FFF2-40B4-BE49-F238E27FC236}">
                    <a16:creationId xmlns:a16="http://schemas.microsoft.com/office/drawing/2014/main" id="{98AD159B-734B-BD48-B052-46258F70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5D441A-76EC-F842-9DF7-75714A4311C4}"/>
              </a:ext>
            </a:extLst>
          </p:cNvPr>
          <p:cNvCxnSpPr>
            <a:cxnSpLocks/>
          </p:cNvCxnSpPr>
          <p:nvPr/>
        </p:nvCxnSpPr>
        <p:spPr>
          <a:xfrm flipH="1">
            <a:off x="5599797" y="2680688"/>
            <a:ext cx="303836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94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27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6)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PDF</a:t>
            </a:r>
            <a:br>
              <a:rPr lang="en-US" dirty="0"/>
            </a:br>
            <a:r>
              <a:rPr lang="en-US" dirty="0"/>
              <a:t>(DEMO 7)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3166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71494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4266</TotalTime>
  <Words>750</Words>
  <Application>Microsoft Office PowerPoint</Application>
  <PresentationFormat>On-screen Show (16:9)</PresentationFormat>
  <Paragraphs>184</Paragraphs>
  <Slides>110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0" baseType="lpstr">
      <vt:lpstr>Arial</vt:lpstr>
      <vt:lpstr>Calibri</vt:lpstr>
      <vt:lpstr>Consolas</vt:lpstr>
      <vt:lpstr>Gill Sans</vt:lpstr>
      <vt:lpstr>Open Sans</vt:lpstr>
      <vt:lpstr>Segoe UI</vt:lpstr>
      <vt:lpstr>Segoe UI Light</vt:lpstr>
      <vt:lpstr>Segoe UI Semibold</vt:lpstr>
      <vt:lpstr>Segoe UI Semilight</vt:lpstr>
      <vt:lpstr>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Hiram Fleitas</vt:lpstr>
      <vt:lpstr>PowerPoint Presentation</vt:lpstr>
      <vt:lpstr>Universal Insurance Holdings (UVE): Growth Story</vt:lpstr>
      <vt:lpstr>Demos</vt:lpstr>
      <vt:lpstr>Setup + Config (DEMO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Profiling (DEMO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In-Database ML (DEMO 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(DEMO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(DEMO 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1214</cp:revision>
  <dcterms:created xsi:type="dcterms:W3CDTF">2013-07-12T18:23:55Z</dcterms:created>
  <dcterms:modified xsi:type="dcterms:W3CDTF">2019-10-30T16:08:12Z</dcterms:modified>
  <cp:contentStatus/>
</cp:coreProperties>
</file>